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866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561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490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667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820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74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96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75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756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542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75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40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B159D8-6271-6782-F930-2644224F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"/>
            <a:ext cx="12192000" cy="68567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A8734B-76CB-9639-E6AB-086E333EB11E}"/>
              </a:ext>
            </a:extLst>
          </p:cNvPr>
          <p:cNvSpPr/>
          <p:nvPr/>
        </p:nvSpPr>
        <p:spPr>
          <a:xfrm>
            <a:off x="165538" y="0"/>
            <a:ext cx="7102367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40000"/>
                </a:srgbClr>
              </a:gs>
              <a:gs pos="0">
                <a:srgbClr val="FFFFFF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22E1C5-8F70-6110-A789-9853F39A654D}"/>
              </a:ext>
            </a:extLst>
          </p:cNvPr>
          <p:cNvSpPr txBox="1"/>
          <p:nvPr/>
        </p:nvSpPr>
        <p:spPr>
          <a:xfrm>
            <a:off x="5242034" y="6457272"/>
            <a:ext cx="471902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Copenhagen,</a:t>
            </a:r>
            <a:r>
              <a:rPr kumimoji="1" lang="zh-TW" altLang="en-US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Denmark</a:t>
            </a:r>
            <a:endParaRPr kumimoji="1" lang="zh-TW" altLang="en-US" sz="2000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6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3</Words>
  <Application>Microsoft Macintosh PowerPoint</Application>
  <PresentationFormat>寬螢幕</PresentationFormat>
  <Paragraphs>1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STHupo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吳俊峰</dc:creator>
  <cp:lastModifiedBy>吳俊峰</cp:lastModifiedBy>
  <cp:revision>10</cp:revision>
  <dcterms:created xsi:type="dcterms:W3CDTF">2022-06-06T02:31:29Z</dcterms:created>
  <dcterms:modified xsi:type="dcterms:W3CDTF">2022-06-07T03:01:15Z</dcterms:modified>
</cp:coreProperties>
</file>